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56" r:id="rId7"/>
    <p:sldId id="268" r:id="rId8"/>
    <p:sldId id="257" r:id="rId9"/>
    <p:sldId id="269" r:id="rId10"/>
    <p:sldId id="258" r:id="rId11"/>
    <p:sldId id="270" r:id="rId12"/>
    <p:sldId id="259" r:id="rId13"/>
    <p:sldId id="271" r:id="rId14"/>
    <p:sldId id="260" r:id="rId15"/>
    <p:sldId id="272" r:id="rId16"/>
    <p:sldId id="261" r:id="rId17"/>
    <p:sldId id="273" r:id="rId18"/>
    <p:sldId id="274" r:id="rId19"/>
    <p:sldId id="275" r:id="rId20"/>
    <p:sldId id="276" r:id="rId21"/>
    <p:sldId id="262" r:id="rId22"/>
    <p:sldId id="277" r:id="rId23"/>
    <p:sldId id="278" r:id="rId24"/>
    <p:sldId id="279" r:id="rId25"/>
    <p:sldId id="294" r:id="rId26"/>
    <p:sldId id="280" r:id="rId27"/>
    <p:sldId id="281" r:id="rId28"/>
    <p:sldId id="282" r:id="rId29"/>
    <p:sldId id="283" r:id="rId30"/>
    <p:sldId id="285" r:id="rId31"/>
    <p:sldId id="287" r:id="rId32"/>
    <p:sldId id="286" r:id="rId33"/>
    <p:sldId id="288" r:id="rId34"/>
    <p:sldId id="290" r:id="rId35"/>
    <p:sldId id="289" r:id="rId36"/>
    <p:sldId id="291" r:id="rId37"/>
    <p:sldId id="309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8" r:id="rId50"/>
    <p:sldId id="306" r:id="rId51"/>
    <p:sldId id="30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9C9C9C"/>
    <a:srgbClr val="FBFBFB"/>
    <a:srgbClr val="FFFFFF"/>
    <a:srgbClr val="EEEEF2"/>
    <a:srgbClr val="FDFBFD"/>
    <a:srgbClr val="F9F0F3"/>
    <a:srgbClr val="080715"/>
    <a:srgbClr val="F1F0F1"/>
    <a:srgbClr val="281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27" autoAdjust="0"/>
    <p:restoredTop sz="94660"/>
  </p:normalViewPr>
  <p:slideViewPr>
    <p:cSldViewPr snapToGrid="0">
      <p:cViewPr varScale="1">
        <p:scale>
          <a:sx n="68" d="100"/>
          <a:sy n="68" d="100"/>
        </p:scale>
        <p:origin x="2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EA39-DC3E-6B7C-F4B5-2E7EBB1CF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E875B-5B35-FC39-DBE8-11BA43A59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F5C08-6F04-C375-FF0E-FA432D721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F6347-21DA-C1B7-23F7-3DF1B744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5013B-B4B0-1906-8EE4-D2D68344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3D71-365A-AEAB-3BD6-975892ED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5F0CD-5FB1-59E9-4AB1-712FECC66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DDB8-3357-C1FD-C1B1-737FFC87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1B0C4-71A2-7375-06D2-842CEA626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1CBFC-3148-6BBC-1EA0-2AEE775E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2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D33CA3-DB21-A46A-EA72-7002B7087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76EF4-BE85-AE58-5F09-E709BDFB4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314CA-9470-322E-D5B3-979554C6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8A557-3A6A-3F4B-293D-D2D5D86F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0F1D3-6156-4734-9996-9479B7FC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2634-8EAC-C945-A68B-6057164D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7A71-5965-91DC-B3DC-A3299C03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BE2AB-D5AF-6A9A-C232-27DD3653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C3EEF-9237-7E48-DB5E-2B625B6B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2E11A-5F71-9986-8E50-6747B39B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0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9DBC-981B-2AF4-C3B5-179A8D29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C21F4-8175-8EEF-B744-ABF9194CA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CBF78-842D-3C4A-58AF-A434EB850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26A95-60EA-8ACC-C79E-AB32A526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9F31-3801-ADAF-B49D-F4E749EC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C258-7040-4C82-5A39-7AE0820B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4D6CE-AC84-7A6D-B7B4-703AF84A3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EABA0-D04A-2659-2B5A-4C873C889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226EF-5642-4EDC-D902-2FAC20BA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77905-7B63-7B2E-5F3A-31EB98D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6C72E-8E0E-7D4F-91C2-4166B109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2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C979-D0B0-D28B-5946-8221018F1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53D65-4CCF-A35B-04A2-B9B3F26FF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EDFDD-A9F8-3668-C0C4-FA4276748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8B024-1AB3-DC30-DDBD-C52175B31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3806E-58B7-4B19-FF20-5770AA848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74D31-6500-BF00-1838-9ED28354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4EC94-2402-B04A-C801-56D35A7A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48951-DCA1-5DEB-A3E0-C30E5F7F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FA0A-BE8F-2A85-265E-59B532A8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47BBA-9048-9BE4-F2C5-9C5857FD3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0F0E8-6943-5AA4-087D-2AE3928C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A8868-F07F-EA64-52B4-6B5CD1C9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1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D0BA1-AC8A-A6C0-B8E3-F19525C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B9FD25-E5A8-C0E8-2BD7-8B1E12BC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0F57-A417-F860-6984-CBEE3CBAE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41670-DDC0-AAB3-57C8-AE29CCC3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61A7-0184-BEE2-EA93-7CC1897DE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513ED-F7B2-4F8D-314D-6A0DFC891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1F045-8E1F-CB7D-7BEB-F60FE2D32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FBB9B-87C6-036B-0BE2-7E2C55F1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4F415-41A3-57C8-204F-364C180B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7207-7D37-0979-5825-E1E7DB8B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A97F2-AAE1-B33E-A8FA-3C5A8198D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0CC21-A8EF-5B56-C762-3C6569F4E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0A8F4-CBCD-E0B0-80FF-9C2982524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99AA9-31A3-694E-2814-E4411770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51802-7634-0FA0-171A-E72D316D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5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333DB-5760-94FC-D97C-C0DDE888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F2B7F-F5F7-BA29-43AE-C63EE462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1035-6F35-3E01-8829-E47D40FA7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5875D-A26E-47D1-BDB2-E2242218A0E6}" type="datetimeFigureOut">
              <a:rPr lang="en-US" smtClean="0"/>
              <a:t>2023-08-21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1B5E4-926A-1BBC-4C1F-EBFBF88A2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45AAC-5371-BB5E-F2E8-B8211B804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8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microsoft.com/office/2007/relationships/hdphoto" Target="../media/hdphoto1.wdp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5FCE60C-09C9-69F8-E34A-A7F3B0AE7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4" r="29722"/>
          <a:stretch/>
        </p:blipFill>
        <p:spPr>
          <a:xfrm>
            <a:off x="3635057" y="0"/>
            <a:ext cx="493317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269B56-4E85-9CB8-E97F-085CB27C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3254" y="96148"/>
            <a:ext cx="494446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468776-EC4D-0996-216B-EFF385288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166" y="-29029"/>
            <a:ext cx="4944464" cy="69831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9C11E9-B001-B827-2B86-3EE1A5AFDF56}"/>
              </a:ext>
            </a:extLst>
          </p:cNvPr>
          <p:cNvSpPr/>
          <p:nvPr/>
        </p:nvSpPr>
        <p:spPr>
          <a:xfrm>
            <a:off x="-1550116" y="657184"/>
            <a:ext cx="4944464" cy="1009570"/>
          </a:xfrm>
          <a:prstGeom prst="rect">
            <a:avLst/>
          </a:prstGeom>
          <a:solidFill>
            <a:schemeClr val="bg1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51765-95CE-1125-4E30-CAA4CF7189A5}"/>
              </a:ext>
            </a:extLst>
          </p:cNvPr>
          <p:cNvSpPr txBox="1"/>
          <p:nvPr/>
        </p:nvSpPr>
        <p:spPr>
          <a:xfrm>
            <a:off x="3589835" y="2060411"/>
            <a:ext cx="497839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6B723-BFC9-02DA-2E90-46B50B19A59C}"/>
              </a:ext>
            </a:extLst>
          </p:cNvPr>
          <p:cNvSpPr txBox="1"/>
          <p:nvPr/>
        </p:nvSpPr>
        <p:spPr>
          <a:xfrm>
            <a:off x="-2150530" y="2537465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cs typeface="B Nazanin" panose="00000400000000000000" pitchFamily="2" charset="-78"/>
              </a:rPr>
              <a:t>DirectX</a:t>
            </a:r>
            <a:endParaRPr lang="en-US" sz="8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9450-7487-2527-A694-3B2A31B501B1}"/>
              </a:ext>
            </a:extLst>
          </p:cNvPr>
          <p:cNvSpPr txBox="1"/>
          <p:nvPr/>
        </p:nvSpPr>
        <p:spPr>
          <a:xfrm>
            <a:off x="1580444" y="3032339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cs typeface="B Nazanin" panose="00000400000000000000" pitchFamily="2" charset="-78"/>
              </a:rPr>
              <a:t>12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679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3D915D-ED9C-6A84-D6F1-4707A3A32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10D9DB-F50A-F9EC-5DAD-CB75BF23103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F0C3B3-38C1-8BF9-6C7A-B8A4345B2C35}"/>
              </a:ext>
            </a:extLst>
          </p:cNvPr>
          <p:cNvGrpSpPr/>
          <p:nvPr/>
        </p:nvGrpSpPr>
        <p:grpSpPr>
          <a:xfrm>
            <a:off x="457200" y="3364410"/>
            <a:ext cx="8019142" cy="1309189"/>
            <a:chOff x="457200" y="2958011"/>
            <a:chExt cx="8019142" cy="130918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4AA4FB-9FFE-2B82-D776-CA4C045EF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0" t="21799" r="30476" b="59111"/>
            <a:stretch/>
          </p:blipFill>
          <p:spPr>
            <a:xfrm>
              <a:off x="457200" y="2958011"/>
              <a:ext cx="8019142" cy="130918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BEF52E-2AD9-075D-0162-936E3D1880F4}"/>
                </a:ext>
              </a:extLst>
            </p:cNvPr>
            <p:cNvSpPr/>
            <p:nvPr/>
          </p:nvSpPr>
          <p:spPr>
            <a:xfrm>
              <a:off x="6898639" y="3268980"/>
              <a:ext cx="1577703" cy="92202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D94275-D2B1-73CA-7138-71C752928771}"/>
                </a:ext>
              </a:extLst>
            </p:cNvPr>
            <p:cNvSpPr/>
            <p:nvPr/>
          </p:nvSpPr>
          <p:spPr>
            <a:xfrm>
              <a:off x="7048500" y="3063240"/>
              <a:ext cx="1275442" cy="16002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C25824-79D8-13C0-2DDB-0D25FAADA24B}"/>
                </a:ext>
              </a:extLst>
            </p:cNvPr>
            <p:cNvSpPr txBox="1"/>
            <p:nvPr/>
          </p:nvSpPr>
          <p:spPr>
            <a:xfrm>
              <a:off x="6979920" y="3009900"/>
              <a:ext cx="14249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Install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EB0080-9D61-C057-2636-CBB733D386C6}"/>
              </a:ext>
            </a:extLst>
          </p:cNvPr>
          <p:cNvSpPr/>
          <p:nvPr/>
        </p:nvSpPr>
        <p:spPr>
          <a:xfrm>
            <a:off x="6891381" y="336132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7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129C40-0876-5A8D-F176-A63B53ED6B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765" r="219"/>
          <a:stretch/>
        </p:blipFill>
        <p:spPr>
          <a:xfrm>
            <a:off x="129082" y="86810"/>
            <a:ext cx="11933836" cy="6684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4AC022-3C8F-DABB-2844-63AFB2398B1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76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C8327C-D818-F18E-EEC9-13B8D16F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41F45C-E723-EFBF-9CF1-CE6D2D6BCBE9}"/>
              </a:ext>
            </a:extLst>
          </p:cNvPr>
          <p:cNvSpPr/>
          <p:nvPr/>
        </p:nvSpPr>
        <p:spPr>
          <a:xfrm>
            <a:off x="388620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1F9184-95E3-EE9E-EB4F-24C43670369C}"/>
              </a:ext>
            </a:extLst>
          </p:cNvPr>
          <p:cNvSpPr/>
          <p:nvPr/>
        </p:nvSpPr>
        <p:spPr>
          <a:xfrm>
            <a:off x="787908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DE937-59D6-377F-9F50-02D98958D565}"/>
              </a:ext>
            </a:extLst>
          </p:cNvPr>
          <p:cNvSpPr/>
          <p:nvPr/>
        </p:nvSpPr>
        <p:spPr>
          <a:xfrm>
            <a:off x="7879080" y="3875025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4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BC2529-9B8D-BE0E-8DC9-A5E83ACB8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" t="518" r="376" b="518"/>
          <a:stretch/>
        </p:blipFill>
        <p:spPr>
          <a:xfrm>
            <a:off x="35560" y="35560"/>
            <a:ext cx="12110720" cy="67868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374BD-CB7D-F096-E28C-7848E666C3AB}"/>
              </a:ext>
            </a:extLst>
          </p:cNvPr>
          <p:cNvSpPr/>
          <p:nvPr/>
        </p:nvSpPr>
        <p:spPr>
          <a:xfrm>
            <a:off x="388620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2B7D24-5628-B193-61DC-0445481E94C1}"/>
              </a:ext>
            </a:extLst>
          </p:cNvPr>
          <p:cNvSpPr/>
          <p:nvPr/>
        </p:nvSpPr>
        <p:spPr>
          <a:xfrm>
            <a:off x="787908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05D02-D767-1725-BA01-31B1B0FD25B1}"/>
              </a:ext>
            </a:extLst>
          </p:cNvPr>
          <p:cNvSpPr/>
          <p:nvPr/>
        </p:nvSpPr>
        <p:spPr>
          <a:xfrm>
            <a:off x="7879080" y="3805576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5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1199B55-FD23-5796-E957-EA1D03C2CD5C}"/>
              </a:ext>
            </a:extLst>
          </p:cNvPr>
          <p:cNvGrpSpPr/>
          <p:nvPr/>
        </p:nvGrpSpPr>
        <p:grpSpPr>
          <a:xfrm>
            <a:off x="494140" y="335091"/>
            <a:ext cx="3337849" cy="4359018"/>
            <a:chOff x="494140" y="335091"/>
            <a:chExt cx="3337849" cy="43590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43A0B4-4FDB-37C1-5A8E-47E5826FC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40" y="335091"/>
              <a:ext cx="3337849" cy="435901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8367A0-92CB-AAD5-B021-D0C25766F91E}"/>
                </a:ext>
              </a:extLst>
            </p:cNvPr>
            <p:cNvSpPr/>
            <p:nvPr/>
          </p:nvSpPr>
          <p:spPr>
            <a:xfrm>
              <a:off x="978829" y="2277798"/>
              <a:ext cx="275287" cy="15017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CAA94-0CBA-742D-A425-300B97921A94}"/>
              </a:ext>
            </a:extLst>
          </p:cNvPr>
          <p:cNvGrpSpPr/>
          <p:nvPr/>
        </p:nvGrpSpPr>
        <p:grpSpPr>
          <a:xfrm>
            <a:off x="3847231" y="327470"/>
            <a:ext cx="3337849" cy="4359018"/>
            <a:chOff x="3847231" y="327470"/>
            <a:chExt cx="3337849" cy="43590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11B071-886F-6B8A-CE99-F5E1A4C33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231" y="327470"/>
              <a:ext cx="3337849" cy="435901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96EA4D-DD0A-88B1-9B6E-ADEFCDAB7C89}"/>
                </a:ext>
              </a:extLst>
            </p:cNvPr>
            <p:cNvSpPr/>
            <p:nvPr/>
          </p:nvSpPr>
          <p:spPr>
            <a:xfrm>
              <a:off x="4324298" y="2324870"/>
              <a:ext cx="275287" cy="1660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517927-456E-1695-A9B0-3FF563398686}"/>
              </a:ext>
            </a:extLst>
          </p:cNvPr>
          <p:cNvGrpSpPr/>
          <p:nvPr/>
        </p:nvGrpSpPr>
        <p:grpSpPr>
          <a:xfrm>
            <a:off x="7875321" y="1052722"/>
            <a:ext cx="3337849" cy="4359018"/>
            <a:chOff x="7875321" y="1052722"/>
            <a:chExt cx="3337849" cy="43590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ABA59A-AF33-9F9A-9D57-3D9C3B33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321" y="1052722"/>
              <a:ext cx="3337849" cy="435901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378ADC-E231-D3F3-C1DE-141CEFB2338E}"/>
                </a:ext>
              </a:extLst>
            </p:cNvPr>
            <p:cNvSpPr/>
            <p:nvPr/>
          </p:nvSpPr>
          <p:spPr>
            <a:xfrm>
              <a:off x="8361534" y="1499935"/>
              <a:ext cx="275287" cy="11396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12776F-8AF9-04E4-3DAD-5AC8423CD812}"/>
                </a:ext>
              </a:extLst>
            </p:cNvPr>
            <p:cNvSpPr/>
            <p:nvPr/>
          </p:nvSpPr>
          <p:spPr>
            <a:xfrm>
              <a:off x="8355438" y="4073999"/>
              <a:ext cx="275287" cy="5589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A609E4-0E3F-20A3-982F-CE3ABE689465}"/>
              </a:ext>
            </a:extLst>
          </p:cNvPr>
          <p:cNvGrpSpPr/>
          <p:nvPr/>
        </p:nvGrpSpPr>
        <p:grpSpPr>
          <a:xfrm>
            <a:off x="3847231" y="4802345"/>
            <a:ext cx="3337849" cy="4359017"/>
            <a:chOff x="3847231" y="4802345"/>
            <a:chExt cx="3337849" cy="43590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809CBD-FADE-3011-9522-5491AF048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" r="1"/>
            <a:stretch/>
          </p:blipFill>
          <p:spPr>
            <a:xfrm>
              <a:off x="3847231" y="4802345"/>
              <a:ext cx="3337849" cy="435901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BEBE8F5-B6E7-2677-CF76-C4B463EB21C4}"/>
                </a:ext>
              </a:extLst>
            </p:cNvPr>
            <p:cNvSpPr/>
            <p:nvPr/>
          </p:nvSpPr>
          <p:spPr>
            <a:xfrm>
              <a:off x="4331918" y="6322473"/>
              <a:ext cx="275287" cy="24138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2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8BD9F2-84E3-517E-AB3C-97A05AC08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25" t="15640" r="1664" b="20985"/>
          <a:stretch/>
        </p:blipFill>
        <p:spPr>
          <a:xfrm>
            <a:off x="8634714" y="118530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E3A4A-F319-165B-5578-3DA08DB05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23" t="15638" r="1666" b="20988"/>
          <a:stretch/>
        </p:blipFill>
        <p:spPr>
          <a:xfrm>
            <a:off x="5166203" y="118530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8DC92-985B-7C27-DE34-33200E8D5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23" t="15638" r="1666" b="20988"/>
          <a:stretch/>
        </p:blipFill>
        <p:spPr>
          <a:xfrm>
            <a:off x="-1770819" y="2511777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113C6-8218-C377-E5B8-D17182D045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23" t="15638" r="1666" b="20988"/>
          <a:stretch/>
        </p:blipFill>
        <p:spPr>
          <a:xfrm>
            <a:off x="1697692" y="118529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1AE296-5C45-077B-29F6-862D105566A6}"/>
              </a:ext>
            </a:extLst>
          </p:cNvPr>
          <p:cNvSpPr/>
          <p:nvPr/>
        </p:nvSpPr>
        <p:spPr>
          <a:xfrm>
            <a:off x="9140695" y="1453708"/>
            <a:ext cx="262949" cy="2429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C1911-F7D1-C5BA-EAEF-4B2DB61FC778}"/>
              </a:ext>
            </a:extLst>
          </p:cNvPr>
          <p:cNvSpPr/>
          <p:nvPr/>
        </p:nvSpPr>
        <p:spPr>
          <a:xfrm>
            <a:off x="5685008" y="3013551"/>
            <a:ext cx="262949" cy="593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C6EF9-8E76-5644-3432-1CEFAAA5D8CB}"/>
              </a:ext>
            </a:extLst>
          </p:cNvPr>
          <p:cNvSpPr/>
          <p:nvPr/>
        </p:nvSpPr>
        <p:spPr>
          <a:xfrm>
            <a:off x="2214532" y="2063718"/>
            <a:ext cx="262949" cy="1490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5B4561-8A02-659D-5259-F73EDB3D6DE3}"/>
              </a:ext>
            </a:extLst>
          </p:cNvPr>
          <p:cNvSpPr/>
          <p:nvPr/>
        </p:nvSpPr>
        <p:spPr>
          <a:xfrm>
            <a:off x="-1252850" y="4476040"/>
            <a:ext cx="262949" cy="1879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08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2CE0062-B2E2-7A86-080F-4A5048B4C90E}"/>
              </a:ext>
            </a:extLst>
          </p:cNvPr>
          <p:cNvGrpSpPr/>
          <p:nvPr/>
        </p:nvGrpSpPr>
        <p:grpSpPr>
          <a:xfrm>
            <a:off x="1337843" y="0"/>
            <a:ext cx="9516313" cy="6858000"/>
            <a:chOff x="1337843" y="0"/>
            <a:chExt cx="9516313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643761-985A-DDF8-D46F-B6022A5AB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843" y="0"/>
              <a:ext cx="9516313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F0B64F-B7DF-EE93-BA57-E95878FA6A6C}"/>
                </a:ext>
              </a:extLst>
            </p:cNvPr>
            <p:cNvSpPr/>
            <p:nvPr/>
          </p:nvSpPr>
          <p:spPr>
            <a:xfrm>
              <a:off x="1422400" y="435429"/>
              <a:ext cx="2394857" cy="769257"/>
            </a:xfrm>
            <a:prstGeom prst="rect">
              <a:avLst/>
            </a:prstGeom>
            <a:solidFill>
              <a:srgbClr val="281C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2D44E6-24E2-E729-671B-93968856BA57}"/>
                </a:ext>
              </a:extLst>
            </p:cNvPr>
            <p:cNvSpPr/>
            <p:nvPr/>
          </p:nvSpPr>
          <p:spPr>
            <a:xfrm>
              <a:off x="9104810" y="1117599"/>
              <a:ext cx="1534161" cy="48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29127E-1FAE-6722-E9CB-A895FB077390}"/>
                </a:ext>
              </a:extLst>
            </p:cNvPr>
            <p:cNvSpPr/>
            <p:nvPr/>
          </p:nvSpPr>
          <p:spPr>
            <a:xfrm>
              <a:off x="4307839" y="5566228"/>
              <a:ext cx="6418218" cy="70394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5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135E0E-1379-33DC-EA27-FD2DACDD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7C7F30-E774-C542-D48C-20607A6FBCE7}"/>
              </a:ext>
            </a:extLst>
          </p:cNvPr>
          <p:cNvSpPr/>
          <p:nvPr/>
        </p:nvSpPr>
        <p:spPr>
          <a:xfrm>
            <a:off x="9965803" y="1082874"/>
            <a:ext cx="12926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FAE0F-4C66-B3D4-AAFD-F8DB469EFB9E}"/>
              </a:ext>
            </a:extLst>
          </p:cNvPr>
          <p:cNvSpPr/>
          <p:nvPr/>
        </p:nvSpPr>
        <p:spPr>
          <a:xfrm>
            <a:off x="3229336" y="4871747"/>
            <a:ext cx="8113852" cy="7039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B077C-5A2E-DF55-5251-550484C3FEAC}"/>
              </a:ext>
            </a:extLst>
          </p:cNvPr>
          <p:cNvSpPr/>
          <p:nvPr/>
        </p:nvSpPr>
        <p:spPr>
          <a:xfrm>
            <a:off x="46300" y="544010"/>
            <a:ext cx="1967696" cy="682906"/>
          </a:xfrm>
          <a:prstGeom prst="rect">
            <a:avLst/>
          </a:prstGeom>
          <a:solidFill>
            <a:srgbClr val="F9F0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5A219-E6F6-2E04-3B1F-4C19A748C267}"/>
              </a:ext>
            </a:extLst>
          </p:cNvPr>
          <p:cNvSpPr/>
          <p:nvPr/>
        </p:nvSpPr>
        <p:spPr>
          <a:xfrm>
            <a:off x="5685099" y="5058138"/>
            <a:ext cx="4662667" cy="335666"/>
          </a:xfrm>
          <a:prstGeom prst="rect">
            <a:avLst/>
          </a:prstGeom>
          <a:solidFill>
            <a:srgbClr val="FDF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در صورتی که </a:t>
            </a:r>
            <a:r>
              <a:rPr lang="en-US" b="1" dirty="0">
                <a:solidFill>
                  <a:schemeClr val="tx1"/>
                </a:solidFill>
                <a:cs typeface="B Nazanin" panose="00000400000000000000" pitchFamily="2" charset="-78"/>
              </a:rPr>
              <a:t>Graphic Tools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 را قبلا نصب کرده باشید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43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730782-C282-A261-CC0C-78EAAECE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1" t="27848" r="47318" b="1434"/>
          <a:stretch/>
        </p:blipFill>
        <p:spPr>
          <a:xfrm>
            <a:off x="1203767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168C38-3749-B9F6-2643-598AF9D6F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9" t="24979" r="47220" b="4304"/>
          <a:stretch/>
        </p:blipFill>
        <p:spPr>
          <a:xfrm>
            <a:off x="6192456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010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6E2F39-2EA8-C467-977A-22B1B162F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41773" r="32039" b="28679"/>
          <a:stretch/>
        </p:blipFill>
        <p:spPr>
          <a:xfrm>
            <a:off x="868101" y="2178425"/>
            <a:ext cx="9925405" cy="2410296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0FE9DE-ED42-C930-E242-FF202D083021}"/>
              </a:ext>
            </a:extLst>
          </p:cNvPr>
          <p:cNvSpPr/>
          <p:nvPr/>
        </p:nvSpPr>
        <p:spPr>
          <a:xfrm>
            <a:off x="2615877" y="2707529"/>
            <a:ext cx="2928395" cy="4427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CBABD-15F8-1436-8154-5EB87FE7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80348" r="32039" b="3401"/>
          <a:stretch/>
        </p:blipFill>
        <p:spPr>
          <a:xfrm>
            <a:off x="868101" y="3263153"/>
            <a:ext cx="9925405" cy="132556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4324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444781" y="0"/>
            <a:ext cx="10972800" cy="6858000"/>
            <a:chOff x="1603021" y="-643467"/>
            <a:chExt cx="10972800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3021" y="-643467"/>
              <a:ext cx="109728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9350587" y="5519702"/>
              <a:ext cx="3014133" cy="383822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4024541" y="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FBE93A-8F77-603C-8AAD-1A77749D21B6}"/>
              </a:ext>
            </a:extLst>
          </p:cNvPr>
          <p:cNvGrpSpPr/>
          <p:nvPr/>
        </p:nvGrpSpPr>
        <p:grpSpPr>
          <a:xfrm>
            <a:off x="4044277" y="139039"/>
            <a:ext cx="4944464" cy="2715814"/>
            <a:chOff x="2989860" y="139039"/>
            <a:chExt cx="4944464" cy="27158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198559-2760-5AB4-65C8-65BC374F11C2}"/>
                </a:ext>
              </a:extLst>
            </p:cNvPr>
            <p:cNvSpPr txBox="1"/>
            <p:nvPr/>
          </p:nvSpPr>
          <p:spPr>
            <a:xfrm>
              <a:off x="2989860" y="139039"/>
              <a:ext cx="494446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Titr" panose="00000700000000000000" pitchFamily="2" charset="-78"/>
                </a:rPr>
                <a:t>مقدمه‌ای بر برنامه‌نویسی بازی‌های سه‌بعدی با</a:t>
              </a:r>
            </a:p>
            <a:p>
              <a:pPr rtl="1"/>
              <a:r>
                <a:rPr lang="fa-IR" sz="20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Nazanin" panose="00000400000000000000" pitchFamily="2" charset="-78"/>
                </a:rPr>
                <a:t> </a:t>
              </a:r>
              <a:endParaRPr lang="en-US" sz="4400" b="1" dirty="0">
                <a:solidFill>
                  <a:schemeClr val="bg1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B379B9-F9B8-9CC4-A56E-C9B13A55C0AD}"/>
                </a:ext>
              </a:extLst>
            </p:cNvPr>
            <p:cNvSpPr txBox="1"/>
            <p:nvPr/>
          </p:nvSpPr>
          <p:spPr>
            <a:xfrm>
              <a:off x="3096541" y="823528"/>
              <a:ext cx="397368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DirectX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29FAEE-88F4-A6AF-B8DA-82D0C5DEC5B4}"/>
                </a:ext>
              </a:extLst>
            </p:cNvPr>
            <p:cNvSpPr txBox="1"/>
            <p:nvPr/>
          </p:nvSpPr>
          <p:spPr>
            <a:xfrm>
              <a:off x="6640124" y="1931523"/>
              <a:ext cx="119094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12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910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DF25A1-CE0E-4DC5-CF19-52C4CE89A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" t="31906" r="44767" b="47007"/>
          <a:stretch/>
        </p:blipFill>
        <p:spPr>
          <a:xfrm>
            <a:off x="370390" y="1510051"/>
            <a:ext cx="10660283" cy="22632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088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132E611-7FFB-8DD2-6B18-4489C9200CE4}"/>
              </a:ext>
            </a:extLst>
          </p:cNvPr>
          <p:cNvGrpSpPr/>
          <p:nvPr/>
        </p:nvGrpSpPr>
        <p:grpSpPr>
          <a:xfrm>
            <a:off x="3638550" y="294323"/>
            <a:ext cx="4888230" cy="6269353"/>
            <a:chOff x="3638550" y="294323"/>
            <a:chExt cx="4888230" cy="62693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DA0F64-B856-4209-3181-E65B152D8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" t="362" r="543" b="362"/>
            <a:stretch/>
          </p:blipFill>
          <p:spPr>
            <a:xfrm>
              <a:off x="3665220" y="294323"/>
              <a:ext cx="4861560" cy="626935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6B1E37-4BB2-A90D-1278-5909197BD4C2}"/>
                </a:ext>
              </a:extLst>
            </p:cNvPr>
            <p:cNvSpPr/>
            <p:nvPr/>
          </p:nvSpPr>
          <p:spPr>
            <a:xfrm>
              <a:off x="3771900" y="2156460"/>
              <a:ext cx="4663440" cy="868680"/>
            </a:xfrm>
            <a:prstGeom prst="rect">
              <a:avLst/>
            </a:prstGeom>
            <a:solidFill>
              <a:srgbClr val="F1F0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DBCB02-DB84-DDE1-AF6D-577876BDB93D}"/>
                </a:ext>
              </a:extLst>
            </p:cNvPr>
            <p:cNvSpPr/>
            <p:nvPr/>
          </p:nvSpPr>
          <p:spPr>
            <a:xfrm>
              <a:off x="6248400" y="2979419"/>
              <a:ext cx="2186940" cy="3505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527306-C80A-6D18-E428-FA36C97C6BFC}"/>
                </a:ext>
              </a:extLst>
            </p:cNvPr>
            <p:cNvSpPr/>
            <p:nvPr/>
          </p:nvSpPr>
          <p:spPr>
            <a:xfrm>
              <a:off x="3638550" y="6213155"/>
              <a:ext cx="2876550" cy="35052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4894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F899A-F2CA-2E9F-B39C-45241EE9A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39" r="44629" b="29051"/>
          <a:stretch/>
        </p:blipFill>
        <p:spPr>
          <a:xfrm>
            <a:off x="643466" y="5542842"/>
            <a:ext cx="6750755" cy="45494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4B56F-762F-81DC-4E28-82CA7ECE6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43" t="4914" r="4904" b="24352"/>
          <a:stretch/>
        </p:blipFill>
        <p:spPr>
          <a:xfrm>
            <a:off x="3849510" y="575730"/>
            <a:ext cx="3544711" cy="4549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61C8B1-ECA0-FC27-75D0-0085C34A7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9" t="4914" r="62569" b="24352"/>
          <a:stretch/>
        </p:blipFill>
        <p:spPr>
          <a:xfrm>
            <a:off x="643466" y="575731"/>
            <a:ext cx="3206044" cy="4549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BE71DA-94F2-29AA-698D-248B6B4FC0A9}"/>
              </a:ext>
            </a:extLst>
          </p:cNvPr>
          <p:cNvSpPr/>
          <p:nvPr/>
        </p:nvSpPr>
        <p:spPr>
          <a:xfrm>
            <a:off x="3909060" y="3927686"/>
            <a:ext cx="3383562" cy="813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46440-54AD-88C8-F2CB-ABAAD3A6ACC9}"/>
              </a:ext>
            </a:extLst>
          </p:cNvPr>
          <p:cNvSpPr/>
          <p:nvPr/>
        </p:nvSpPr>
        <p:spPr>
          <a:xfrm>
            <a:off x="3838221" y="575730"/>
            <a:ext cx="59550" cy="454942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62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E27174-3FD4-27E7-F7BC-A1128446E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" r="19753"/>
          <a:stretch/>
        </p:blipFill>
        <p:spPr>
          <a:xfrm>
            <a:off x="87109" y="237067"/>
            <a:ext cx="9643913" cy="64040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A6FF70-A911-6601-1243-B6EE176F0634}"/>
              </a:ext>
            </a:extLst>
          </p:cNvPr>
          <p:cNvSpPr/>
          <p:nvPr/>
        </p:nvSpPr>
        <p:spPr>
          <a:xfrm>
            <a:off x="4078393" y="1669909"/>
            <a:ext cx="4997873" cy="892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94492-8EB9-5DD3-19C7-8BFE671449D1}"/>
              </a:ext>
            </a:extLst>
          </p:cNvPr>
          <p:cNvSpPr/>
          <p:nvPr/>
        </p:nvSpPr>
        <p:spPr>
          <a:xfrm>
            <a:off x="383822" y="1151467"/>
            <a:ext cx="3217334" cy="196426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3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12FC7-B8BB-A1AB-9F41-B86A8F7A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11" y="216891"/>
            <a:ext cx="9655377" cy="64242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3367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D9480F-2049-AC65-3726-076B4236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2661B-61AF-E956-2969-6209469D8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" t="15478" r="1632" b="917"/>
          <a:stretch/>
        </p:blipFill>
        <p:spPr>
          <a:xfrm>
            <a:off x="6177280" y="274320"/>
            <a:ext cx="3180080" cy="56184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717096-7EFD-085C-83FF-F8A5472311A5}"/>
              </a:ext>
            </a:extLst>
          </p:cNvPr>
          <p:cNvSpPr/>
          <p:nvPr/>
        </p:nvSpPr>
        <p:spPr>
          <a:xfrm>
            <a:off x="6126480" y="5588000"/>
            <a:ext cx="3251200" cy="355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4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A6446F-D618-989F-3174-1C73A770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2"/>
          <a:stretch/>
        </p:blipFill>
        <p:spPr>
          <a:xfrm>
            <a:off x="0" y="180975"/>
            <a:ext cx="12192000" cy="64568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D09A5B-97A3-D544-180C-EBA5A1262CDF}"/>
              </a:ext>
            </a:extLst>
          </p:cNvPr>
          <p:cNvSpPr/>
          <p:nvPr/>
        </p:nvSpPr>
        <p:spPr>
          <a:xfrm>
            <a:off x="237067" y="3899135"/>
            <a:ext cx="5858933" cy="2377490"/>
          </a:xfrm>
          <a:prstGeom prst="rect">
            <a:avLst/>
          </a:prstGeom>
          <a:solidFill>
            <a:srgbClr val="EEEE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5D5CCE-6561-4A4D-A597-6F5DFFA5A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" r="1313" b="30284"/>
          <a:stretch/>
        </p:blipFill>
        <p:spPr>
          <a:xfrm>
            <a:off x="6096000" y="1521646"/>
            <a:ext cx="3206044" cy="47549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183B05-1671-9A6F-B71C-E351DB7B21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6" b="2782"/>
          <a:stretch/>
        </p:blipFill>
        <p:spPr>
          <a:xfrm>
            <a:off x="9302044" y="4202199"/>
            <a:ext cx="2421685" cy="20744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8197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80CBD-5C7F-E1A8-C509-FED89DD60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" t="401" r="273" b="1"/>
          <a:stretch/>
        </p:blipFill>
        <p:spPr>
          <a:xfrm>
            <a:off x="1806221" y="677333"/>
            <a:ext cx="8590845" cy="55255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6641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D82FB-366A-9A44-8078-21471AE21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1" t="8296" b="22124"/>
          <a:stretch/>
        </p:blipFill>
        <p:spPr>
          <a:xfrm>
            <a:off x="3341511" y="733778"/>
            <a:ext cx="2867378" cy="45155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071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E7D09E-2AF9-1491-0544-89F82AAF2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" t="604"/>
          <a:stretch/>
        </p:blipFill>
        <p:spPr>
          <a:xfrm>
            <a:off x="2381956" y="857956"/>
            <a:ext cx="7455788" cy="51734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2DA42D-AA1D-FB52-E047-6602FAC1709F}"/>
              </a:ext>
            </a:extLst>
          </p:cNvPr>
          <p:cNvSpPr/>
          <p:nvPr/>
        </p:nvSpPr>
        <p:spPr>
          <a:xfrm>
            <a:off x="5994400" y="1161909"/>
            <a:ext cx="2235200" cy="339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3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2820581" y="91440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2834640" y="0"/>
            <a:ext cx="4950142" cy="6858000"/>
            <a:chOff x="3992880" y="-643467"/>
            <a:chExt cx="4950142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r="33109"/>
            <a:stretch/>
          </p:blipFill>
          <p:spPr>
            <a:xfrm>
              <a:off x="3998558" y="-643467"/>
              <a:ext cx="4944464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3992880" y="5650653"/>
              <a:ext cx="782320" cy="298590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0198559-2760-5AB4-65C8-65BC374F11C2}"/>
              </a:ext>
            </a:extLst>
          </p:cNvPr>
          <p:cNvSpPr txBox="1"/>
          <p:nvPr/>
        </p:nvSpPr>
        <p:spPr>
          <a:xfrm>
            <a:off x="2834640" y="999264"/>
            <a:ext cx="22653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8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379B9-F9B8-9CC4-A56E-C9B13A55C0AD}"/>
              </a:ext>
            </a:extLst>
          </p:cNvPr>
          <p:cNvSpPr txBox="1"/>
          <p:nvPr/>
        </p:nvSpPr>
        <p:spPr>
          <a:xfrm>
            <a:off x="8585798" y="2061093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DirectX</a:t>
            </a:r>
            <a:endParaRPr lang="en-US" sz="88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29FAEE-88F4-A6AF-B8DA-82D0C5DEC5B4}"/>
              </a:ext>
            </a:extLst>
          </p:cNvPr>
          <p:cNvSpPr txBox="1"/>
          <p:nvPr/>
        </p:nvSpPr>
        <p:spPr>
          <a:xfrm>
            <a:off x="6757262" y="2061093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12</a:t>
            </a:r>
            <a:endParaRPr lang="en-US" sz="54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774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30047-39B0-83D9-F9C3-064F532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45" y="830355"/>
            <a:ext cx="7491109" cy="5197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B09729-AB23-29EE-0097-45564097D8C1}"/>
              </a:ext>
            </a:extLst>
          </p:cNvPr>
          <p:cNvSpPr/>
          <p:nvPr/>
        </p:nvSpPr>
        <p:spPr>
          <a:xfrm>
            <a:off x="6558844" y="1545731"/>
            <a:ext cx="3296356" cy="260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48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14302-93A3-75B9-101E-070505805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59620" r="41852" b="10257"/>
          <a:stretch/>
        </p:blipFill>
        <p:spPr>
          <a:xfrm>
            <a:off x="2641599" y="1919111"/>
            <a:ext cx="6818489" cy="19529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1674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AFCED-41CB-8666-8634-D222C7DFC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45" y="826544"/>
            <a:ext cx="7491109" cy="5204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476E7D-5BCF-0483-A246-4B534C725DA9}"/>
              </a:ext>
            </a:extLst>
          </p:cNvPr>
          <p:cNvSpPr/>
          <p:nvPr/>
        </p:nvSpPr>
        <p:spPr>
          <a:xfrm>
            <a:off x="6457244" y="3137465"/>
            <a:ext cx="3296355" cy="237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37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E5C9C-5094-0F31-5913-0C9E95AEC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t="380" r="66481" b="90898"/>
          <a:stretch/>
        </p:blipFill>
        <p:spPr>
          <a:xfrm>
            <a:off x="2895599" y="2198370"/>
            <a:ext cx="4065129" cy="5651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DB6595-A8B4-0DF2-7189-242477283E58}"/>
              </a:ext>
            </a:extLst>
          </p:cNvPr>
          <p:cNvSpPr/>
          <p:nvPr/>
        </p:nvSpPr>
        <p:spPr>
          <a:xfrm>
            <a:off x="5862320" y="2448560"/>
            <a:ext cx="1098408" cy="280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9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75342-5865-0216-753A-1072CE6F8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" t="1003" r="1" b="1337"/>
          <a:stretch/>
        </p:blipFill>
        <p:spPr>
          <a:xfrm>
            <a:off x="4160520" y="2682240"/>
            <a:ext cx="3897800" cy="14884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D1D272-E9BA-3667-8C27-F7C9076A7EE5}"/>
              </a:ext>
            </a:extLst>
          </p:cNvPr>
          <p:cNvSpPr/>
          <p:nvPr/>
        </p:nvSpPr>
        <p:spPr>
          <a:xfrm>
            <a:off x="4805680" y="3185160"/>
            <a:ext cx="543560" cy="13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78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9F27C-7D8E-E383-3277-26FC952E8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r="4593" b="37647"/>
          <a:stretch/>
        </p:blipFill>
        <p:spPr>
          <a:xfrm>
            <a:off x="462845" y="502023"/>
            <a:ext cx="11169226" cy="42761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A5BB76-539D-79F9-4DE3-641B07C1228E}"/>
              </a:ext>
            </a:extLst>
          </p:cNvPr>
          <p:cNvSpPr/>
          <p:nvPr/>
        </p:nvSpPr>
        <p:spPr>
          <a:xfrm>
            <a:off x="1279030" y="1291116"/>
            <a:ext cx="2175369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4DD7DE-51F9-6E06-5AB9-5A3AA585151B}"/>
              </a:ext>
            </a:extLst>
          </p:cNvPr>
          <p:cNvSpPr/>
          <p:nvPr/>
        </p:nvSpPr>
        <p:spPr>
          <a:xfrm>
            <a:off x="539609" y="2386138"/>
            <a:ext cx="73942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D003AE-9C4F-C1E2-8894-20284EB2B374}"/>
              </a:ext>
            </a:extLst>
          </p:cNvPr>
          <p:cNvSpPr/>
          <p:nvPr/>
        </p:nvSpPr>
        <p:spPr>
          <a:xfrm>
            <a:off x="6641254" y="2125365"/>
            <a:ext cx="73942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D3A7A-AAD5-CB5A-4A3D-3CA278991743}"/>
              </a:ext>
            </a:extLst>
          </p:cNvPr>
          <p:cNvSpPr/>
          <p:nvPr/>
        </p:nvSpPr>
        <p:spPr>
          <a:xfrm>
            <a:off x="7380676" y="1291115"/>
            <a:ext cx="1876213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F472804-23E0-E6E2-8D56-AD6480BAA1D8}"/>
              </a:ext>
            </a:extLst>
          </p:cNvPr>
          <p:cNvSpPr/>
          <p:nvPr/>
        </p:nvSpPr>
        <p:spPr>
          <a:xfrm>
            <a:off x="5158280" y="2017042"/>
            <a:ext cx="1482974" cy="1066697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E8D028-9ECF-C0AE-986E-844327E5A663}"/>
              </a:ext>
            </a:extLst>
          </p:cNvPr>
          <p:cNvSpPr/>
          <p:nvPr/>
        </p:nvSpPr>
        <p:spPr>
          <a:xfrm>
            <a:off x="11289" y="1117599"/>
            <a:ext cx="451556" cy="5034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DC7EE-62D4-68BD-B2CF-E9C261FA3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54304" r="55046" b="40906"/>
          <a:stretch/>
        </p:blipFill>
        <p:spPr>
          <a:xfrm>
            <a:off x="6659542" y="3428102"/>
            <a:ext cx="4921956" cy="328507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075B2A-9431-E650-2AC3-1607C3FB7129}"/>
              </a:ext>
            </a:extLst>
          </p:cNvPr>
          <p:cNvSpPr/>
          <p:nvPr/>
        </p:nvSpPr>
        <p:spPr>
          <a:xfrm>
            <a:off x="559929" y="4219453"/>
            <a:ext cx="82070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0AC6B3-5359-37C4-68C8-AAF42E9111D2}"/>
              </a:ext>
            </a:extLst>
          </p:cNvPr>
          <p:cNvSpPr/>
          <p:nvPr/>
        </p:nvSpPr>
        <p:spPr>
          <a:xfrm>
            <a:off x="6661574" y="3426972"/>
            <a:ext cx="82070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55BBD-399A-DB05-85C3-399028D048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356"/>
          <a:stretch/>
        </p:blipFill>
        <p:spPr>
          <a:xfrm>
            <a:off x="2302933" y="440267"/>
            <a:ext cx="7611018" cy="59988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9073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71753-1C5C-E3D8-BC91-9A8FC3079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" t="1011" r="2498" b="828"/>
          <a:stretch/>
        </p:blipFill>
        <p:spPr>
          <a:xfrm>
            <a:off x="2336800" y="903111"/>
            <a:ext cx="6784622" cy="304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55D08C-F95C-D308-841E-2A1F20FBD54D}"/>
              </a:ext>
            </a:extLst>
          </p:cNvPr>
          <p:cNvSpPr txBox="1"/>
          <p:nvPr/>
        </p:nvSpPr>
        <p:spPr>
          <a:xfrm>
            <a:off x="3764844" y="1000436"/>
            <a:ext cx="392853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4000" dirty="0">
                <a:cs typeface="B Titr" panose="00000700000000000000" pitchFamily="2" charset="-78"/>
              </a:rPr>
              <a:t>فصل</a:t>
            </a:r>
            <a:endParaRPr lang="en-US" sz="4000" dirty="0">
              <a:cs typeface="B Titr" panose="000007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E2499-23C5-A4B5-8EFC-9FB36C1F05FE}"/>
              </a:ext>
            </a:extLst>
          </p:cNvPr>
          <p:cNvSpPr txBox="1"/>
          <p:nvPr/>
        </p:nvSpPr>
        <p:spPr>
          <a:xfrm>
            <a:off x="2666997" y="2231225"/>
            <a:ext cx="613551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8000" dirty="0">
                <a:cs typeface="B Titr" panose="00000700000000000000" pitchFamily="2" charset="-78"/>
              </a:rPr>
              <a:t>جبر برداری</a:t>
            </a:r>
            <a:endParaRPr lang="en-US" sz="8000" dirty="0">
              <a:cs typeface="B Titr" panose="000007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09072-823D-5AEA-BB30-F1580E385708}"/>
              </a:ext>
            </a:extLst>
          </p:cNvPr>
          <p:cNvSpPr txBox="1"/>
          <p:nvPr/>
        </p:nvSpPr>
        <p:spPr>
          <a:xfrm>
            <a:off x="5556953" y="1715335"/>
            <a:ext cx="35560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cs typeface="B Titr" panose="00000700000000000000" pitchFamily="2" charset="-78"/>
              </a:rPr>
              <a:t>1</a:t>
            </a:r>
            <a:endParaRPr lang="en-US" sz="3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69091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CCC13-3EE3-02A0-4AE9-E44753291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7" t="1509" b="1"/>
          <a:stretch/>
        </p:blipFill>
        <p:spPr>
          <a:xfrm>
            <a:off x="1749778" y="1151466"/>
            <a:ext cx="8258350" cy="39736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4D7AA7-B60B-5642-AFA2-5BBC8575120E}"/>
              </a:ext>
            </a:extLst>
          </p:cNvPr>
          <p:cNvSpPr txBox="1"/>
          <p:nvPr/>
        </p:nvSpPr>
        <p:spPr>
          <a:xfrm>
            <a:off x="5041681" y="151271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(سر)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0FD42-5496-A88F-90D8-028C3BAE0BD7}"/>
              </a:ext>
            </a:extLst>
          </p:cNvPr>
          <p:cNvSpPr txBox="1"/>
          <p:nvPr/>
        </p:nvSpPr>
        <p:spPr>
          <a:xfrm>
            <a:off x="4543778" y="2597622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(دم)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36EB8-DE27-ACB4-2A6B-E73D92E0B952}"/>
              </a:ext>
            </a:extLst>
          </p:cNvPr>
          <p:cNvSpPr txBox="1"/>
          <p:nvPr/>
        </p:nvSpPr>
        <p:spPr>
          <a:xfrm>
            <a:off x="8061459" y="4663490"/>
            <a:ext cx="6078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(ب)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7AB9C-1801-60CC-EA64-80DE748F2F32}"/>
              </a:ext>
            </a:extLst>
          </p:cNvPr>
          <p:cNvSpPr txBox="1"/>
          <p:nvPr/>
        </p:nvSpPr>
        <p:spPr>
          <a:xfrm>
            <a:off x="3483814" y="4663489"/>
            <a:ext cx="47801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(آ)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57389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93AFD-BAD1-948C-4A58-F53DD41DB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92" t="36820" r="12767" b="17095"/>
          <a:stretch/>
        </p:blipFill>
        <p:spPr>
          <a:xfrm>
            <a:off x="428978" y="4233332"/>
            <a:ext cx="3036711" cy="1920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0CE3D0-F7B1-BAF5-7010-DB827D455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" t="3929" r="52192" b="26985"/>
          <a:stretch/>
        </p:blipFill>
        <p:spPr>
          <a:xfrm>
            <a:off x="428979" y="550334"/>
            <a:ext cx="3953073" cy="2878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604A0-DD7E-C1BC-8243-3F9B15B03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" t="4911" r="4021"/>
          <a:stretch/>
        </p:blipFill>
        <p:spPr>
          <a:xfrm>
            <a:off x="4842934" y="237067"/>
            <a:ext cx="5678311" cy="355201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DC104F-5531-80E3-2D3B-BC07C5F8C0FA}"/>
              </a:ext>
            </a:extLst>
          </p:cNvPr>
          <p:cNvSpPr txBox="1"/>
          <p:nvPr/>
        </p:nvSpPr>
        <p:spPr>
          <a:xfrm>
            <a:off x="4888089" y="2578134"/>
            <a:ext cx="188064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3FE47-DE69-2E70-BD42-126B1AAEAC34}"/>
              </a:ext>
            </a:extLst>
          </p:cNvPr>
          <p:cNvSpPr txBox="1"/>
          <p:nvPr/>
        </p:nvSpPr>
        <p:spPr>
          <a:xfrm>
            <a:off x="9223021" y="2847045"/>
            <a:ext cx="1253068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982A3-508B-578C-058C-BAB0438D2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74"/>
          <a:stretch/>
        </p:blipFill>
        <p:spPr>
          <a:xfrm>
            <a:off x="4456364" y="4030133"/>
            <a:ext cx="6064881" cy="2637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B3DC0-B093-EF90-DB12-4548A2AFE4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25" t="24177" r="71844" b="14096"/>
          <a:stretch/>
        </p:blipFill>
        <p:spPr>
          <a:xfrm>
            <a:off x="5924951" y="5495009"/>
            <a:ext cx="958235" cy="658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05B523-BCA0-0A07-9061-3BB4901CF7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000" t="15263" r="17194" b="8737"/>
          <a:stretch/>
        </p:blipFill>
        <p:spPr>
          <a:xfrm>
            <a:off x="8926068" y="5488913"/>
            <a:ext cx="925971" cy="8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0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43BA60D-B9D1-AF1D-97DD-467F13795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5" r="32445"/>
          <a:stretch/>
        </p:blipFill>
        <p:spPr>
          <a:xfrm flipH="1">
            <a:off x="3051457" y="0"/>
            <a:ext cx="4983936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6CEF00F-1B67-98B0-5761-C80168A9F497}"/>
              </a:ext>
            </a:extLst>
          </p:cNvPr>
          <p:cNvSpPr/>
          <p:nvPr/>
        </p:nvSpPr>
        <p:spPr>
          <a:xfrm>
            <a:off x="7342256" y="6116641"/>
            <a:ext cx="693136" cy="420511"/>
          </a:xfrm>
          <a:prstGeom prst="rect">
            <a:avLst/>
          </a:prstGeom>
          <a:solidFill>
            <a:srgbClr val="0807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D2A26-4348-152F-ED3D-DAD587439051}"/>
              </a:ext>
            </a:extLst>
          </p:cNvPr>
          <p:cNvSpPr/>
          <p:nvPr/>
        </p:nvSpPr>
        <p:spPr>
          <a:xfrm>
            <a:off x="3051456" y="579221"/>
            <a:ext cx="4983936" cy="169030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A1AD34-0B30-A5CB-D5AA-2B1CA5673FE9}"/>
              </a:ext>
            </a:extLst>
          </p:cNvPr>
          <p:cNvSpPr txBox="1"/>
          <p:nvPr/>
        </p:nvSpPr>
        <p:spPr>
          <a:xfrm>
            <a:off x="3155630" y="616292"/>
            <a:ext cx="47765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مقدمه‌ای بر 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Nazanin" panose="00000400000000000000" pitchFamily="2" charset="-78"/>
              </a:rPr>
              <a:t>برنامه‌نویسی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بازی‌های </a:t>
            </a:r>
            <a:r>
              <a:rPr lang="en-US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3D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با </a:t>
            </a:r>
            <a:endParaRPr lang="en-US" sz="4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B Titr" panose="00000700000000000000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FD6BD9-3ECC-C3B7-9329-518A9D28727D}"/>
              </a:ext>
            </a:extLst>
          </p:cNvPr>
          <p:cNvSpPr txBox="1"/>
          <p:nvPr/>
        </p:nvSpPr>
        <p:spPr>
          <a:xfrm>
            <a:off x="3155631" y="2345727"/>
            <a:ext cx="477650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 Black" panose="020B0A02040204020203" pitchFamily="34" charset="0"/>
                <a:cs typeface="Times New Roman" panose="02020603050405020304" pitchFamily="18" charset="0"/>
              </a:rPr>
              <a:t>DirectX</a:t>
            </a:r>
            <a:endParaRPr lang="en-US" sz="9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5D885-7837-7CAC-4BB1-1CB6B7184121}"/>
              </a:ext>
            </a:extLst>
          </p:cNvPr>
          <p:cNvSpPr txBox="1"/>
          <p:nvPr/>
        </p:nvSpPr>
        <p:spPr>
          <a:xfrm>
            <a:off x="6964352" y="3806095"/>
            <a:ext cx="922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86C18A9-DF7B-0B0C-8E39-D461A255C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5" t="38889" r="42475" b="55499"/>
          <a:stretch/>
        </p:blipFill>
        <p:spPr>
          <a:xfrm flipH="1">
            <a:off x="4152050" y="2667000"/>
            <a:ext cx="411481" cy="3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7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4891F-B743-31A2-15FC-40D5E4005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74616" y="588067"/>
            <a:ext cx="9077669" cy="2840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F9FFB3-3B4C-50A1-794B-69C92B4E630E}"/>
              </a:ext>
            </a:extLst>
          </p:cNvPr>
          <p:cNvSpPr txBox="1"/>
          <p:nvPr/>
        </p:nvSpPr>
        <p:spPr>
          <a:xfrm>
            <a:off x="2300707" y="2936878"/>
            <a:ext cx="47801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(آ)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478B8-791B-E8F7-2271-79C89EA48693}"/>
              </a:ext>
            </a:extLst>
          </p:cNvPr>
          <p:cNvSpPr txBox="1"/>
          <p:nvPr/>
        </p:nvSpPr>
        <p:spPr>
          <a:xfrm>
            <a:off x="4809520" y="2936879"/>
            <a:ext cx="60785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(ب)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A9EA2-4D79-ABF7-8232-9126B2266E50}"/>
              </a:ext>
            </a:extLst>
          </p:cNvPr>
          <p:cNvSpPr txBox="1"/>
          <p:nvPr/>
        </p:nvSpPr>
        <p:spPr>
          <a:xfrm>
            <a:off x="7779062" y="2936878"/>
            <a:ext cx="60785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(پ)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B7980A-FF71-11A7-096A-93ECDF129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5" t="1" r="1505" b="-8589"/>
          <a:stretch/>
        </p:blipFill>
        <p:spPr>
          <a:xfrm>
            <a:off x="869244" y="4007495"/>
            <a:ext cx="7710311" cy="199819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07449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BE4FD-8567-3082-FA6C-58249945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5" y="214118"/>
            <a:ext cx="5162757" cy="2991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453EFA-3402-FBE4-9470-B3A7968570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0" t="325" b="1425"/>
          <a:stretch/>
        </p:blipFill>
        <p:spPr>
          <a:xfrm>
            <a:off x="7349067" y="812800"/>
            <a:ext cx="3647890" cy="1557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CB4FA0-D1A9-9BB0-13E7-AAECDEB7B190}"/>
              </a:ext>
            </a:extLst>
          </p:cNvPr>
          <p:cNvSpPr txBox="1"/>
          <p:nvPr/>
        </p:nvSpPr>
        <p:spPr>
          <a:xfrm>
            <a:off x="7702756" y="2031615"/>
            <a:ext cx="35618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1400" b="1" dirty="0">
                <a:cs typeface="B Nazanin" panose="00000400000000000000" pitchFamily="2" charset="-78"/>
              </a:rPr>
              <a:t>(آ)</a:t>
            </a:r>
            <a:endParaRPr lang="en-US" sz="1400" b="1" dirty="0">
              <a:cs typeface="B Nazanin" panose="000004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52DB2-58BE-B6BA-0629-84820596774B}"/>
              </a:ext>
            </a:extLst>
          </p:cNvPr>
          <p:cNvSpPr txBox="1"/>
          <p:nvPr/>
        </p:nvSpPr>
        <p:spPr>
          <a:xfrm>
            <a:off x="9699196" y="2031230"/>
            <a:ext cx="43313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1400" b="1" dirty="0">
                <a:cs typeface="B Nazanin" panose="00000400000000000000" pitchFamily="2" charset="-78"/>
              </a:rPr>
              <a:t>(ب)</a:t>
            </a:r>
            <a:endParaRPr lang="en-US" sz="1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32419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2568F1-1157-68EC-5C7F-E10B389909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8"/>
          <a:stretch/>
        </p:blipFill>
        <p:spPr>
          <a:xfrm>
            <a:off x="180917" y="151307"/>
            <a:ext cx="8646700" cy="39126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51B870-8F7D-70DB-9BDD-05856C9262D8}"/>
              </a:ext>
            </a:extLst>
          </p:cNvPr>
          <p:cNvSpPr/>
          <p:nvPr/>
        </p:nvSpPr>
        <p:spPr>
          <a:xfrm>
            <a:off x="383822" y="3533422"/>
            <a:ext cx="3781778" cy="440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7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2B1D42-4117-D4EB-25CE-3D1A4832E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3" r="58708" b="12226"/>
          <a:stretch/>
        </p:blipFill>
        <p:spPr>
          <a:xfrm>
            <a:off x="4728311" y="316088"/>
            <a:ext cx="2441866" cy="2733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365D0D-5EF3-C36F-2A81-4FD50E373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3" t="339" r="2834" b="8814"/>
          <a:stretch/>
        </p:blipFill>
        <p:spPr>
          <a:xfrm>
            <a:off x="1008624" y="126850"/>
            <a:ext cx="3443111" cy="3025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0DE6B2-267D-68C7-F954-1A1E7077DD84}"/>
              </a:ext>
            </a:extLst>
          </p:cNvPr>
          <p:cNvSpPr/>
          <p:nvPr/>
        </p:nvSpPr>
        <p:spPr>
          <a:xfrm>
            <a:off x="1219201" y="3152273"/>
            <a:ext cx="1919112" cy="180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36F338-0610-F33E-7439-574774A22148}"/>
              </a:ext>
            </a:extLst>
          </p:cNvPr>
          <p:cNvSpPr/>
          <p:nvPr/>
        </p:nvSpPr>
        <p:spPr>
          <a:xfrm>
            <a:off x="5057422" y="3129695"/>
            <a:ext cx="1919112" cy="180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186363-FB36-CE49-3989-9CE547E41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09"/>
          <a:stretch/>
        </p:blipFill>
        <p:spPr>
          <a:xfrm>
            <a:off x="7808301" y="126849"/>
            <a:ext cx="3000761" cy="3002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5D88A-C0B2-85E9-343D-978DBDEAC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619" y="3332895"/>
            <a:ext cx="5326808" cy="3383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44F450-F35C-17F0-85EA-767455A91D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6" t="6825" r="-1" b="-1"/>
          <a:stretch/>
        </p:blipFill>
        <p:spPr>
          <a:xfrm>
            <a:off x="7170177" y="3310317"/>
            <a:ext cx="4627340" cy="34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94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D5A15-6551-B59A-61F2-0B303F7BB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5"/>
          <a:stretch/>
        </p:blipFill>
        <p:spPr>
          <a:xfrm>
            <a:off x="288939" y="531741"/>
            <a:ext cx="4601916" cy="2957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12764D-656B-82D7-B6EA-E97F6B2B14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4"/>
          <a:stretch/>
        </p:blipFill>
        <p:spPr>
          <a:xfrm>
            <a:off x="5076050" y="471232"/>
            <a:ext cx="6975037" cy="3410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4FF46-6370-9384-80A1-DC1D13D9D51E}"/>
              </a:ext>
            </a:extLst>
          </p:cNvPr>
          <p:cNvSpPr txBox="1"/>
          <p:nvPr/>
        </p:nvSpPr>
        <p:spPr>
          <a:xfrm>
            <a:off x="6394875" y="3489509"/>
            <a:ext cx="4042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(آ)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52598-D0F4-393B-7E02-06A8E8BC0A74}"/>
              </a:ext>
            </a:extLst>
          </p:cNvPr>
          <p:cNvSpPr txBox="1"/>
          <p:nvPr/>
        </p:nvSpPr>
        <p:spPr>
          <a:xfrm>
            <a:off x="9822911" y="3489509"/>
            <a:ext cx="5020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(ب)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45477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96CE9-E72D-5C9C-981C-7C65103513B2}"/>
              </a:ext>
            </a:extLst>
          </p:cNvPr>
          <p:cNvSpPr/>
          <p:nvPr/>
        </p:nvSpPr>
        <p:spPr>
          <a:xfrm>
            <a:off x="299720" y="1752600"/>
            <a:ext cx="7137400" cy="133096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8913"/>
          <a:stretch/>
        </p:blipFill>
        <p:spPr>
          <a:xfrm>
            <a:off x="289560" y="1635760"/>
            <a:ext cx="5315938" cy="1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89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9185"/>
          <a:stretch/>
        </p:blipFill>
        <p:spPr>
          <a:xfrm>
            <a:off x="289560" y="3616960"/>
            <a:ext cx="5315938" cy="157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F35470-7276-276F-D599-6E8C75E2E1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7" t="11700" r="1551" b="8307"/>
          <a:stretch/>
        </p:blipFill>
        <p:spPr>
          <a:xfrm>
            <a:off x="299720" y="629919"/>
            <a:ext cx="7228840" cy="29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19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DE49D-82D7-1B8B-8DCC-6B860A65C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" t="7213" r="78394" b="82868"/>
          <a:stretch/>
        </p:blipFill>
        <p:spPr>
          <a:xfrm>
            <a:off x="289560" y="614680"/>
            <a:ext cx="2413000" cy="5994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077F30-C0BD-F2F8-A4E8-2AF447DE7648}"/>
              </a:ext>
            </a:extLst>
          </p:cNvPr>
          <p:cNvSpPr/>
          <p:nvPr/>
        </p:nvSpPr>
        <p:spPr>
          <a:xfrm>
            <a:off x="289560" y="1214120"/>
            <a:ext cx="7137400" cy="189484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9185"/>
          <a:stretch/>
        </p:blipFill>
        <p:spPr>
          <a:xfrm>
            <a:off x="299720" y="1231899"/>
            <a:ext cx="5315938" cy="157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009E4E-6A04-83D8-0532-C1445064B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857" y="3680396"/>
            <a:ext cx="3601084" cy="208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58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077F30-C0BD-F2F8-A4E8-2AF447DE7648}"/>
              </a:ext>
            </a:extLst>
          </p:cNvPr>
          <p:cNvSpPr/>
          <p:nvPr/>
        </p:nvSpPr>
        <p:spPr>
          <a:xfrm>
            <a:off x="431801" y="1457960"/>
            <a:ext cx="7137400" cy="189484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9185"/>
          <a:stretch/>
        </p:blipFill>
        <p:spPr>
          <a:xfrm>
            <a:off x="294640" y="2966718"/>
            <a:ext cx="5315938" cy="157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5CAE4-E563-97D2-CB53-BC280ABB73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5" t="2126" r="13133" b="41052"/>
          <a:stretch/>
        </p:blipFill>
        <p:spPr>
          <a:xfrm>
            <a:off x="294640" y="629919"/>
            <a:ext cx="6065520" cy="234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1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71753-1C5C-E3D8-BC91-9A8FC3079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" t="1011" r="2498" b="828"/>
          <a:stretch/>
        </p:blipFill>
        <p:spPr>
          <a:xfrm>
            <a:off x="2336800" y="903111"/>
            <a:ext cx="6784622" cy="304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55D08C-F95C-D308-841E-2A1F20FBD54D}"/>
              </a:ext>
            </a:extLst>
          </p:cNvPr>
          <p:cNvSpPr txBox="1"/>
          <p:nvPr/>
        </p:nvSpPr>
        <p:spPr>
          <a:xfrm>
            <a:off x="3764844" y="1000436"/>
            <a:ext cx="392853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4000" dirty="0">
                <a:cs typeface="B Titr" panose="00000700000000000000" pitchFamily="2" charset="-78"/>
              </a:rPr>
              <a:t>فصل</a:t>
            </a:r>
            <a:endParaRPr lang="en-US" sz="4000" dirty="0">
              <a:cs typeface="B Titr" panose="000007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E2499-23C5-A4B5-8EFC-9FB36C1F05FE}"/>
              </a:ext>
            </a:extLst>
          </p:cNvPr>
          <p:cNvSpPr txBox="1"/>
          <p:nvPr/>
        </p:nvSpPr>
        <p:spPr>
          <a:xfrm>
            <a:off x="2666997" y="2231225"/>
            <a:ext cx="613551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8000" dirty="0">
                <a:cs typeface="B Titr" panose="00000700000000000000" pitchFamily="2" charset="-78"/>
              </a:rPr>
              <a:t>جبر ماتریسی</a:t>
            </a:r>
            <a:endParaRPr lang="en-US" sz="8000" dirty="0">
              <a:cs typeface="B Titr" panose="000007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09072-823D-5AEA-BB30-F1580E385708}"/>
              </a:ext>
            </a:extLst>
          </p:cNvPr>
          <p:cNvSpPr txBox="1"/>
          <p:nvPr/>
        </p:nvSpPr>
        <p:spPr>
          <a:xfrm>
            <a:off x="5556953" y="1715335"/>
            <a:ext cx="35560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cs typeface="B Titr" panose="00000700000000000000" pitchFamily="2" charset="-78"/>
              </a:rPr>
              <a:t>2</a:t>
            </a:r>
            <a:endParaRPr lang="en-US" sz="3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19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95F510-73EF-F405-7183-19E08B7B5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9" r="9589"/>
          <a:stretch/>
        </p:blipFill>
        <p:spPr>
          <a:xfrm>
            <a:off x="3657600" y="0"/>
            <a:ext cx="4983480" cy="70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32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84B791-3D72-E2F2-2863-0E189774E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" t="563" r="-87" b="9741"/>
          <a:stretch/>
        </p:blipFill>
        <p:spPr>
          <a:xfrm>
            <a:off x="286068" y="170405"/>
            <a:ext cx="11284710" cy="54137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9185"/>
          <a:stretch/>
        </p:blipFill>
        <p:spPr>
          <a:xfrm>
            <a:off x="309944" y="5422952"/>
            <a:ext cx="3982720" cy="1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60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ABE24-6C2B-61FC-DCE6-E0518E40D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22" y="335055"/>
            <a:ext cx="3773410" cy="320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2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977CE6-BE63-103E-4168-3BCD62D5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760564-0557-3668-A9E1-999CEFEE7C63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05904-C157-8638-8CD8-5C2810C9A18F}"/>
              </a:ext>
            </a:extLst>
          </p:cNvPr>
          <p:cNvSpPr/>
          <p:nvPr/>
        </p:nvSpPr>
        <p:spPr>
          <a:xfrm>
            <a:off x="9001760" y="685800"/>
            <a:ext cx="2123440" cy="513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0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024E63A-AF9C-56F6-F887-07A73295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1AD711-6F44-09F5-609E-6608F2BA0B92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AB4FB-ABA5-3DAD-D12A-58323AC8E473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2A84A3-77DD-DF09-0670-DEB0B36783A9}"/>
              </a:ext>
            </a:extLst>
          </p:cNvPr>
          <p:cNvSpPr/>
          <p:nvPr/>
        </p:nvSpPr>
        <p:spPr>
          <a:xfrm>
            <a:off x="9479665" y="1040384"/>
            <a:ext cx="1958281" cy="42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83E8541-F72C-B0CF-58D9-5DA304CBBA29}"/>
              </a:ext>
            </a:extLst>
          </p:cNvPr>
          <p:cNvSpPr/>
          <p:nvPr/>
        </p:nvSpPr>
        <p:spPr>
          <a:xfrm rot="19029539">
            <a:off x="9213448" y="1445513"/>
            <a:ext cx="310816" cy="263144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5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192D66-C9A8-653E-2416-03B1E5F0D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9CF1A-0359-0F6F-4AF4-CFCBD668A30F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02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416AD5A-18B1-3159-3ADF-16565892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005D74-D372-7266-A154-FEC30B869495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D0A6F-20DE-8945-AB1B-5F53A216C507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4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</TotalTime>
  <Words>94</Words>
  <Application>Microsoft Office PowerPoint</Application>
  <PresentationFormat>Widescreen</PresentationFormat>
  <Paragraphs>37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Arial Black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Badiee</dc:creator>
  <cp:lastModifiedBy>Ali Badiee</cp:lastModifiedBy>
  <cp:revision>41</cp:revision>
  <dcterms:created xsi:type="dcterms:W3CDTF">2023-07-26T07:29:03Z</dcterms:created>
  <dcterms:modified xsi:type="dcterms:W3CDTF">2023-08-21T10:10:42Z</dcterms:modified>
</cp:coreProperties>
</file>